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35BF40-9026-4083-B417-DF4B3460BA03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A3226-06E4-45EB-8E5B-02778A6925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243B595-C8B2-4B60-A946-FB59AE4F3B44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97F498B-1568-48F0-A395-7E7B1CB55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195736" y="332656"/>
            <a:ext cx="6223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МБОУ «СОШ с.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Ошторма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Юмья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 Кукморского муниципального района Республики Татарстан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547664" y="2965594"/>
            <a:ext cx="7200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66850" algn="l"/>
              </a:tabLst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Методическая разработка по теме: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Обучение решению иррациональных    уравнений средствами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разноуровневых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заданий</a:t>
            </a:r>
            <a:endParaRPr kumimoji="0" 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3851920" y="4653136"/>
            <a:ext cx="49685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668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Выполнил: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учитель математики, второй квалификационной категории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668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Василев Иван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Макарович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7824" y="630932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Кукмор - 2013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чулпан\Desktop\фото\002\IMG_75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7489861" cy="5421089"/>
          </a:xfrm>
          <a:prstGeom prst="rect">
            <a:avLst/>
          </a:prstGeom>
          <a:noFill/>
        </p:spPr>
      </p:pic>
      <p:sp>
        <p:nvSpPr>
          <p:cNvPr id="5" name="Заголовок 5"/>
          <p:cNvSpPr>
            <a:spLocks noGrp="1"/>
          </p:cNvSpPr>
          <p:nvPr>
            <p:ph type="title"/>
          </p:nvPr>
        </p:nvSpPr>
        <p:spPr>
          <a:xfrm>
            <a:off x="611560" y="404664"/>
            <a:ext cx="7467600" cy="580926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chemeClr val="tx1"/>
                </a:solidFill>
              </a:rPr>
              <a:t>Урок физики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27584" y="262384"/>
            <a:ext cx="748883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8175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Материал, связанный с уравнениями, составляет значительную часть школьного курса математики. Одним из сложных разделов алгебры, изучаемых в школьной программе, являются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иррациональные уравнения,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 как в школе им уделяют достаточно мало внимания.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817563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изучении данного вида уравнений  связаны со следующими их особенностями: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8175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большинстве случаев отсутствие четкого алгоритма решения иррациональных уравнений 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  <a:tab pos="8175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решении уравнений  данного вида приходится делать преобразования, приводящие к уравнениям , не равносильным данному, вследствие чего чаще всего возникают ошибки, которые обычно связаны с потерей или приобретением посторонних корней в процессе решения.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817563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 показывает, что учащиеся в недостаточной степени овладевают умением решать иррациональные уравнения, часто допускают ошибки при их решении. Однако задачи по теме «Иррациональные уравнения » встречаются в заданиях ЕГЭ (задания В5, В14 и С3), и они довольно часто становятся «камнем преткновения».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332656"/>
            <a:ext cx="835292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  <a:tab pos="908050" algn="l"/>
              </a:tabLst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Проблема исследования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обучение школьников решению иррациональных уравнений, используя при этом основные методы решения иррациональных уравнений различных видов.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  <a:tab pos="908050" algn="l"/>
              </a:tabLst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Объектом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исследования является процесс обучения  алгебре и началам анализа в 10-11 классах.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  <a:tab pos="908050" algn="l"/>
              </a:tabLst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исследования являются различные виды иррациональных уравнений  и методы их решения.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  <a:tab pos="908050" algn="l"/>
              </a:tabLst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Целью работы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является разработка методики изучения учащимися иррациональных уравнений в школе.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  <a:tab pos="908050" algn="l"/>
              </a:tabLst>
            </a:pP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Гипотеза исследования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освоение умения различать основные виды иррациональных уравнений , умения применять необходимые приемы и методы их решения позволит учащимся решать иррациональные уравнения  на сознательной основе, выбирать наиболее рациональный способ решения, применять разные способы решения, в том числе те, которые не рассмотрены в школьных учебниках.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достижения поставленной цели и проверки гипотезы необходимо решить следующие </a:t>
            </a:r>
            <a:r>
              <a:rPr kumimoji="0" lang="ru-RU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проанализировать действующие учебники алгебры и начала математического анализа для выявления представленной в них методики решения иррациональных уравнений 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изучить стандарты образования по данной теме;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изучить статьи и учебно-методическую литературу по данной теме;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подобрать теоретический материал, связанный с равносильностью уравнений , равносильностью преобразований, методами решения иррациональных уравнений 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рассмотреть основные методы и приемы решения различных иррациональных уравнений 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080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подобрать примеры решения иррациональных уравнений  для демонстрации излагаемой теории.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678466"/>
            <a:ext cx="784887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Глава 1.Теоретическая часть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Анализ школьных учебников по алгебре и началам анализа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При изучении любой новой темы в основном курсе школы встает проблема изложения данной темы в школьных учебниках. Поэтому в начале производится анализ  действующих учебников по алгебре и началам математического анализа для 10-11 классов, чтобы выяснить, как в них представлены методы решения иррациональных уравнений.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51520" y="75982"/>
            <a:ext cx="8136904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Заключение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 данной  работе сделана попытка разработать методику обучения решению иррациональных уравнений  в школе.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ходе работы были решены следующие задачи: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проанализированы действующие учебники алгебры и начала математического анализа для выявления представленной в них методики решения иррациональных уравнений.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Проведенный анализ позволяет сделать следующие выводы: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теория методов изложена не достаточно строго; в одном учебнике (автор Ш.А.Алимов) материала по методам решения иррациональных уравнений  вообще нет. В остальных учебниках рассмотрены два основных способа решения: возведение обеих частей уравнения в степень, с последующей подстановкой полученных корней в исходное уравнение, а также решение уравнений с помощью равносильных преобразований;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1244660"/>
            <a:ext cx="79928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Глава 2 . Практическая часть.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Методика решения иррациональных уравнений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этой главе излагается сама методика решения иррациональных уравнений, различные способы их решения. Примеры подобраны разного уровня сложности.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3528" y="292006"/>
            <a:ext cx="835292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среди предлагаемых заданий много однотипных;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изучены стандарты образования по данной теме;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изучена учебно-методическая литература по данной теме;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рассмотрены ситуации, связанные с потерей или приобретением посторонних корней в процессе решения, показано, как их распознавать и как с ними можно бороться;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подобраны примеры решения иррациональных уравнений  для демонстрации излагаемого теоретического материала;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показано, что общие методы решения уравнений применимы для решения иррациональных уравнений.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подробно приводится список используемой литературы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приложении приводятся примеры с решениями разного уровня сложности.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чулпан\Desktop\фото\002\IMG_75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191399" cy="5205065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467600" cy="65293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уроке математики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чулпан\Desktop\фото\002\IMG_75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330400" cy="53056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118</TotalTime>
  <Words>680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На уроке математики</vt:lpstr>
      <vt:lpstr>Слайд 9</vt:lpstr>
      <vt:lpstr> Урок физики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Любовь Степановна</cp:lastModifiedBy>
  <cp:revision>18</cp:revision>
  <dcterms:created xsi:type="dcterms:W3CDTF">2013-08-24T18:43:16Z</dcterms:created>
  <dcterms:modified xsi:type="dcterms:W3CDTF">2013-11-19T04:48:42Z</dcterms:modified>
</cp:coreProperties>
</file>